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9" r:id="rId3"/>
    <p:sldId id="267" r:id="rId4"/>
    <p:sldId id="271" r:id="rId5"/>
    <p:sldId id="257" r:id="rId6"/>
    <p:sldId id="260" r:id="rId7"/>
    <p:sldId id="266" r:id="rId8"/>
    <p:sldId id="273" r:id="rId9"/>
    <p:sldId id="263" r:id="rId10"/>
    <p:sldId id="274" r:id="rId11"/>
    <p:sldId id="272" r:id="rId12"/>
    <p:sldId id="258" r:id="rId13"/>
    <p:sldId id="262" r:id="rId14"/>
    <p:sldId id="261" r:id="rId15"/>
    <p:sldId id="264" r:id="rId16"/>
    <p:sldId id="265" r:id="rId17"/>
    <p:sldId id="27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72034E-6D16-4239-B030-0FE302639D29}">
          <p14:sldIdLst>
            <p14:sldId id="256"/>
            <p14:sldId id="269"/>
            <p14:sldId id="267"/>
            <p14:sldId id="271"/>
            <p14:sldId id="257"/>
            <p14:sldId id="260"/>
            <p14:sldId id="266"/>
            <p14:sldId id="273"/>
            <p14:sldId id="263"/>
            <p14:sldId id="274"/>
            <p14:sldId id="272"/>
            <p14:sldId id="258"/>
            <p14:sldId id="262"/>
            <p14:sldId id="261"/>
            <p14:sldId id="264"/>
            <p14:sldId id="265"/>
            <p14:sldId id="270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1BF8A1-FF36-4893-9CB7-FE8DB20EF62B}" v="777" dt="2018-07-13T14:04:19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1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w Warger" userId="d998528b88c810d3" providerId="LiveId" clId="{5C1BF8A1-FF36-4893-9CB7-FE8DB20EF62B}"/>
    <pc:docChg chg="undo custSel mod addSld delSld modSld sldOrd modSection">
      <pc:chgData name="Mathew Warger" userId="d998528b88c810d3" providerId="LiveId" clId="{5C1BF8A1-FF36-4893-9CB7-FE8DB20EF62B}" dt="2018-07-13T14:04:19.708" v="771" actId="20577"/>
      <pc:docMkLst>
        <pc:docMk/>
      </pc:docMkLst>
      <pc:sldChg chg="addSp delSp modSp mod setBg delDesignElem">
        <pc:chgData name="Mathew Warger" userId="d998528b88c810d3" providerId="LiveId" clId="{5C1BF8A1-FF36-4893-9CB7-FE8DB20EF62B}" dt="2018-07-13T04:17:20.444" v="566" actId="27636"/>
        <pc:sldMkLst>
          <pc:docMk/>
          <pc:sldMk cId="4091537133" sldId="257"/>
        </pc:sldMkLst>
        <pc:spChg chg="mod">
          <ac:chgData name="Mathew Warger" userId="d998528b88c810d3" providerId="LiveId" clId="{5C1BF8A1-FF36-4893-9CB7-FE8DB20EF62B}" dt="2018-07-13T04:16:20.520" v="556" actId="26606"/>
          <ac:spMkLst>
            <pc:docMk/>
            <pc:sldMk cId="4091537133" sldId="257"/>
            <ac:spMk id="2" creationId="{4A85E19C-D875-485E-A802-19727E4B343D}"/>
          </ac:spMkLst>
        </pc:spChg>
        <pc:spChg chg="add del mod ord">
          <ac:chgData name="Mathew Warger" userId="d998528b88c810d3" providerId="LiveId" clId="{5C1BF8A1-FF36-4893-9CB7-FE8DB20EF62B}" dt="2018-07-13T04:17:20.444" v="566" actId="27636"/>
          <ac:spMkLst>
            <pc:docMk/>
            <pc:sldMk cId="4091537133" sldId="257"/>
            <ac:spMk id="3" creationId="{F1106940-0102-4051-ACE1-7BA1A42565B5}"/>
          </ac:spMkLst>
        </pc:spChg>
        <pc:spChg chg="add del mod">
          <ac:chgData name="Mathew Warger" userId="d998528b88c810d3" providerId="LiveId" clId="{5C1BF8A1-FF36-4893-9CB7-FE8DB20EF62B}" dt="2018-07-13T03:23:33.073" v="69" actId="931"/>
          <ac:spMkLst>
            <pc:docMk/>
            <pc:sldMk cId="4091537133" sldId="257"/>
            <ac:spMk id="4" creationId="{72150B15-AB48-437B-9583-20E1E9FFF53A}"/>
          </ac:spMkLst>
        </pc:spChg>
        <pc:spChg chg="add del mod">
          <ac:chgData name="Mathew Warger" userId="d998528b88c810d3" providerId="LiveId" clId="{5C1BF8A1-FF36-4893-9CB7-FE8DB20EF62B}" dt="2018-07-13T04:17:10.464" v="561"/>
          <ac:spMkLst>
            <pc:docMk/>
            <pc:sldMk cId="4091537133" sldId="257"/>
            <ac:spMk id="7" creationId="{32C60A87-FA20-442A-B777-B5C00F3EBD71}"/>
          </ac:spMkLst>
        </pc:spChg>
        <pc:spChg chg="add del">
          <ac:chgData name="Mathew Warger" userId="d998528b88c810d3" providerId="LiveId" clId="{5C1BF8A1-FF36-4893-9CB7-FE8DB20EF62B}" dt="2018-07-13T04:16:20.520" v="556" actId="26606"/>
          <ac:spMkLst>
            <pc:docMk/>
            <pc:sldMk cId="4091537133" sldId="257"/>
            <ac:spMk id="10" creationId="{01F67CC9-D773-4B4B-8A55-D5DAEC3414BD}"/>
          </ac:spMkLst>
        </pc:spChg>
        <pc:grpChg chg="add del">
          <ac:chgData name="Mathew Warger" userId="d998528b88c810d3" providerId="LiveId" clId="{5C1BF8A1-FF36-4893-9CB7-FE8DB20EF62B}" dt="2018-07-13T03:23:47.815" v="73" actId="26606"/>
          <ac:grpSpMkLst>
            <pc:docMk/>
            <pc:sldMk cId="4091537133" sldId="257"/>
            <ac:grpSpMk id="13" creationId="{A24E966C-35F3-4DB1-8C23-4BC252E4E4A2}"/>
          </ac:grpSpMkLst>
        </pc:grpChg>
        <pc:grpChg chg="add del">
          <ac:chgData name="Mathew Warger" userId="d998528b88c810d3" providerId="LiveId" clId="{5C1BF8A1-FF36-4893-9CB7-FE8DB20EF62B}" dt="2018-07-13T03:23:47.815" v="73" actId="26606"/>
          <ac:grpSpMkLst>
            <pc:docMk/>
            <pc:sldMk cId="4091537133" sldId="257"/>
            <ac:grpSpMk id="54" creationId="{5FE07634-A83A-4681-9C1D-BC0775F9D296}"/>
          </ac:grpSpMkLst>
        </pc:grpChg>
        <pc:grpChg chg="add del">
          <ac:chgData name="Mathew Warger" userId="d998528b88c810d3" providerId="LiveId" clId="{5C1BF8A1-FF36-4893-9CB7-FE8DB20EF62B}" dt="2018-07-13T03:23:47.815" v="73" actId="26606"/>
          <ac:grpSpMkLst>
            <pc:docMk/>
            <pc:sldMk cId="4091537133" sldId="257"/>
            <ac:grpSpMk id="58" creationId="{A2E1FE48-FA7B-4262-B922-041542931DDF}"/>
          </ac:grpSpMkLst>
        </pc:grpChg>
        <pc:grpChg chg="add del">
          <ac:chgData name="Mathew Warger" userId="d998528b88c810d3" providerId="LiveId" clId="{5C1BF8A1-FF36-4893-9CB7-FE8DB20EF62B}" dt="2018-07-13T03:24:02.298" v="77" actId="26606"/>
          <ac:grpSpMkLst>
            <pc:docMk/>
            <pc:sldMk cId="4091537133" sldId="257"/>
            <ac:grpSpMk id="115" creationId="{A24E966C-35F3-4DB1-8C23-4BC252E4E4A2}"/>
          </ac:grpSpMkLst>
        </pc:grpChg>
        <pc:grpChg chg="add del">
          <ac:chgData name="Mathew Warger" userId="d998528b88c810d3" providerId="LiveId" clId="{5C1BF8A1-FF36-4893-9CB7-FE8DB20EF62B}" dt="2018-07-13T04:13:08.256" v="536"/>
          <ac:grpSpMkLst>
            <pc:docMk/>
            <pc:sldMk cId="4091537133" sldId="257"/>
            <ac:grpSpMk id="122" creationId="{A24E966C-35F3-4DB1-8C23-4BC252E4E4A2}"/>
          </ac:grpSpMkLst>
        </pc:grpChg>
        <pc:grpChg chg="add del">
          <ac:chgData name="Mathew Warger" userId="d998528b88c810d3" providerId="LiveId" clId="{5C1BF8A1-FF36-4893-9CB7-FE8DB20EF62B}" dt="2018-07-13T04:13:08.256" v="536"/>
          <ac:grpSpMkLst>
            <pc:docMk/>
            <pc:sldMk cId="4091537133" sldId="257"/>
            <ac:grpSpMk id="163" creationId="{5FE07634-A83A-4681-9C1D-BC0775F9D296}"/>
          </ac:grpSpMkLst>
        </pc:grpChg>
        <pc:grpChg chg="add del">
          <ac:chgData name="Mathew Warger" userId="d998528b88c810d3" providerId="LiveId" clId="{5C1BF8A1-FF36-4893-9CB7-FE8DB20EF62B}" dt="2018-07-13T04:13:08.256" v="536"/>
          <ac:grpSpMkLst>
            <pc:docMk/>
            <pc:sldMk cId="4091537133" sldId="257"/>
            <ac:grpSpMk id="167" creationId="{A2E1FE48-FA7B-4262-B922-041542931DDF}"/>
          </ac:grpSpMkLst>
        </pc:grpChg>
        <pc:graphicFrameChg chg="add del">
          <ac:chgData name="Mathew Warger" userId="d998528b88c810d3" providerId="LiveId" clId="{5C1BF8A1-FF36-4893-9CB7-FE8DB20EF62B}" dt="2018-07-13T04:16:20.520" v="556" actId="26606"/>
          <ac:graphicFrameMkLst>
            <pc:docMk/>
            <pc:sldMk cId="4091537133" sldId="257"/>
            <ac:graphicFrameMk id="5" creationId="{0E1F5C27-8314-411A-9DF9-840B9C4DD778}"/>
          </ac:graphicFrameMkLst>
        </pc:graphicFrameChg>
        <pc:picChg chg="add del mod">
          <ac:chgData name="Mathew Warger" userId="d998528b88c810d3" providerId="LiveId" clId="{5C1BF8A1-FF36-4893-9CB7-FE8DB20EF62B}" dt="2018-07-13T04:13:12.014" v="537" actId="478"/>
          <ac:picMkLst>
            <pc:docMk/>
            <pc:sldMk cId="4091537133" sldId="257"/>
            <ac:picMk id="6" creationId="{7DA7DFA5-E1EC-4ABA-B7D7-57BD31B710EC}"/>
          </ac:picMkLst>
        </pc:picChg>
        <pc:picChg chg="add del">
          <ac:chgData name="Mathew Warger" userId="d998528b88c810d3" providerId="LiveId" clId="{5C1BF8A1-FF36-4893-9CB7-FE8DB20EF62B}" dt="2018-07-13T03:23:47.815" v="73" actId="26606"/>
          <ac:picMkLst>
            <pc:docMk/>
            <pc:sldMk cId="4091537133" sldId="257"/>
            <ac:picMk id="11" creationId="{519FA62B-A2C9-49F5-8C45-9D5CDCD72B49}"/>
          </ac:picMkLst>
        </pc:picChg>
        <pc:picChg chg="add del">
          <ac:chgData name="Mathew Warger" userId="d998528b88c810d3" providerId="LiveId" clId="{5C1BF8A1-FF36-4893-9CB7-FE8DB20EF62B}" dt="2018-07-13T03:24:02.298" v="77" actId="26606"/>
          <ac:picMkLst>
            <pc:docMk/>
            <pc:sldMk cId="4091537133" sldId="257"/>
            <ac:picMk id="114" creationId="{519FA62B-A2C9-49F5-8C45-9D5CDCD72B49}"/>
          </ac:picMkLst>
        </pc:picChg>
        <pc:picChg chg="add del">
          <ac:chgData name="Mathew Warger" userId="d998528b88c810d3" providerId="LiveId" clId="{5C1BF8A1-FF36-4893-9CB7-FE8DB20EF62B}" dt="2018-07-13T04:13:08.256" v="536"/>
          <ac:picMkLst>
            <pc:docMk/>
            <pc:sldMk cId="4091537133" sldId="257"/>
            <ac:picMk id="120" creationId="{519FA62B-A2C9-49F5-8C45-9D5CDCD72B49}"/>
          </ac:picMkLst>
        </pc:picChg>
      </pc:sldChg>
      <pc:sldChg chg="addSp delSp modSp mod setBg">
        <pc:chgData name="Mathew Warger" userId="d998528b88c810d3" providerId="LiveId" clId="{5C1BF8A1-FF36-4893-9CB7-FE8DB20EF62B}" dt="2018-07-13T04:18:56.891" v="568" actId="403"/>
        <pc:sldMkLst>
          <pc:docMk/>
          <pc:sldMk cId="3066416632" sldId="260"/>
        </pc:sldMkLst>
        <pc:spChg chg="mod">
          <ac:chgData name="Mathew Warger" userId="d998528b88c810d3" providerId="LiveId" clId="{5C1BF8A1-FF36-4893-9CB7-FE8DB20EF62B}" dt="2018-07-13T03:33:34.049" v="227" actId="26606"/>
          <ac:spMkLst>
            <pc:docMk/>
            <pc:sldMk cId="3066416632" sldId="260"/>
            <ac:spMk id="2" creationId="{4A85E19C-D875-485E-A802-19727E4B343D}"/>
          </ac:spMkLst>
        </pc:spChg>
        <pc:spChg chg="mod">
          <ac:chgData name="Mathew Warger" userId="d998528b88c810d3" providerId="LiveId" clId="{5C1BF8A1-FF36-4893-9CB7-FE8DB20EF62B}" dt="2018-07-13T04:18:56.891" v="568" actId="403"/>
          <ac:spMkLst>
            <pc:docMk/>
            <pc:sldMk cId="3066416632" sldId="260"/>
            <ac:spMk id="3" creationId="{F1106940-0102-4051-ACE1-7BA1A42565B5}"/>
          </ac:spMkLst>
        </pc:spChg>
        <pc:spChg chg="add del mod">
          <ac:chgData name="Mathew Warger" userId="d998528b88c810d3" providerId="LiveId" clId="{5C1BF8A1-FF36-4893-9CB7-FE8DB20EF62B}" dt="2018-07-13T03:32:58.210" v="217"/>
          <ac:spMkLst>
            <pc:docMk/>
            <pc:sldMk cId="3066416632" sldId="260"/>
            <ac:spMk id="4" creationId="{DAEC2AA0-EA4B-435B-9130-1EE9E6DA9C43}"/>
          </ac:spMkLst>
        </pc:spChg>
        <pc:spChg chg="add del mod">
          <ac:chgData name="Mathew Warger" userId="d998528b88c810d3" providerId="LiveId" clId="{5C1BF8A1-FF36-4893-9CB7-FE8DB20EF62B}" dt="2018-07-13T03:33:11.019" v="221"/>
          <ac:spMkLst>
            <pc:docMk/>
            <pc:sldMk cId="3066416632" sldId="260"/>
            <ac:spMk id="5" creationId="{26822DD3-B038-4432-8AC4-A606C00B97E0}"/>
          </ac:spMkLst>
        </pc:spChg>
        <pc:spChg chg="add del mod">
          <ac:chgData name="Mathew Warger" userId="d998528b88c810d3" providerId="LiveId" clId="{5C1BF8A1-FF36-4893-9CB7-FE8DB20EF62B}" dt="2018-07-13T03:33:23.702" v="224" actId="931"/>
          <ac:spMkLst>
            <pc:docMk/>
            <pc:sldMk cId="3066416632" sldId="260"/>
            <ac:spMk id="6" creationId="{31A31199-933D-4037-9876-FF97AEDE442F}"/>
          </ac:spMkLst>
        </pc:spChg>
        <pc:grpChg chg="add">
          <ac:chgData name="Mathew Warger" userId="d998528b88c810d3" providerId="LiveId" clId="{5C1BF8A1-FF36-4893-9CB7-FE8DB20EF62B}" dt="2018-07-13T03:33:34.049" v="227" actId="26606"/>
          <ac:grpSpMkLst>
            <pc:docMk/>
            <pc:sldMk cId="3066416632" sldId="260"/>
            <ac:grpSpMk id="15" creationId="{A24E966C-35F3-4DB1-8C23-4BC252E4E4A2}"/>
          </ac:grpSpMkLst>
        </pc:grpChg>
        <pc:picChg chg="add mod">
          <ac:chgData name="Mathew Warger" userId="d998528b88c810d3" providerId="LiveId" clId="{5C1BF8A1-FF36-4893-9CB7-FE8DB20EF62B}" dt="2018-07-13T03:33:34.049" v="227" actId="26606"/>
          <ac:picMkLst>
            <pc:docMk/>
            <pc:sldMk cId="3066416632" sldId="260"/>
            <ac:picMk id="8" creationId="{2C660D21-4043-422A-960B-D2DBC7EC6239}"/>
          </ac:picMkLst>
        </pc:picChg>
        <pc:picChg chg="add">
          <ac:chgData name="Mathew Warger" userId="d998528b88c810d3" providerId="LiveId" clId="{5C1BF8A1-FF36-4893-9CB7-FE8DB20EF62B}" dt="2018-07-13T03:33:34.049" v="227" actId="26606"/>
          <ac:picMkLst>
            <pc:docMk/>
            <pc:sldMk cId="3066416632" sldId="260"/>
            <ac:picMk id="13" creationId="{519FA62B-A2C9-49F5-8C45-9D5CDCD72B49}"/>
          </ac:picMkLst>
        </pc:picChg>
      </pc:sldChg>
      <pc:sldChg chg="modSp">
        <pc:chgData name="Mathew Warger" userId="d998528b88c810d3" providerId="LiveId" clId="{5C1BF8A1-FF36-4893-9CB7-FE8DB20EF62B}" dt="2018-07-13T04:20:57.216" v="615" actId="20577"/>
        <pc:sldMkLst>
          <pc:docMk/>
          <pc:sldMk cId="2187540646" sldId="263"/>
        </pc:sldMkLst>
        <pc:spChg chg="mod">
          <ac:chgData name="Mathew Warger" userId="d998528b88c810d3" providerId="LiveId" clId="{5C1BF8A1-FF36-4893-9CB7-FE8DB20EF62B}" dt="2018-07-13T04:20:45.496" v="582" actId="20577"/>
          <ac:spMkLst>
            <pc:docMk/>
            <pc:sldMk cId="2187540646" sldId="263"/>
            <ac:spMk id="4" creationId="{FA00B674-EE17-4919-AB7B-26CDC08D885D}"/>
          </ac:spMkLst>
        </pc:spChg>
        <pc:spChg chg="mod">
          <ac:chgData name="Mathew Warger" userId="d998528b88c810d3" providerId="LiveId" clId="{5C1BF8A1-FF36-4893-9CB7-FE8DB20EF62B}" dt="2018-07-13T04:20:57.216" v="615" actId="20577"/>
          <ac:spMkLst>
            <pc:docMk/>
            <pc:sldMk cId="2187540646" sldId="263"/>
            <ac:spMk id="5" creationId="{1C31A49B-BB88-4462-B371-DC1FDE51E596}"/>
          </ac:spMkLst>
        </pc:spChg>
      </pc:sldChg>
      <pc:sldChg chg="addSp delSp modSp mod ord setBg">
        <pc:chgData name="Mathew Warger" userId="d998528b88c810d3" providerId="LiveId" clId="{5C1BF8A1-FF36-4893-9CB7-FE8DB20EF62B}" dt="2018-07-13T13:27:58.283" v="616"/>
        <pc:sldMkLst>
          <pc:docMk/>
          <pc:sldMk cId="3259118087" sldId="266"/>
        </pc:sldMkLst>
        <pc:spChg chg="mod">
          <ac:chgData name="Mathew Warger" userId="d998528b88c810d3" providerId="LiveId" clId="{5C1BF8A1-FF36-4893-9CB7-FE8DB20EF62B}" dt="2018-07-13T03:28:48.443" v="185" actId="26606"/>
          <ac:spMkLst>
            <pc:docMk/>
            <pc:sldMk cId="3259118087" sldId="266"/>
            <ac:spMk id="2" creationId="{4A85E19C-D875-485E-A802-19727E4B343D}"/>
          </ac:spMkLst>
        </pc:spChg>
        <pc:spChg chg="mod">
          <ac:chgData name="Mathew Warger" userId="d998528b88c810d3" providerId="LiveId" clId="{5C1BF8A1-FF36-4893-9CB7-FE8DB20EF62B}" dt="2018-07-13T03:29:19.711" v="197" actId="27636"/>
          <ac:spMkLst>
            <pc:docMk/>
            <pc:sldMk cId="3259118087" sldId="266"/>
            <ac:spMk id="3" creationId="{F1106940-0102-4051-ACE1-7BA1A42565B5}"/>
          </ac:spMkLst>
        </pc:spChg>
        <pc:spChg chg="add del mod">
          <ac:chgData name="Mathew Warger" userId="d998528b88c810d3" providerId="LiveId" clId="{5C1BF8A1-FF36-4893-9CB7-FE8DB20EF62B}" dt="2018-07-13T03:28:33.991" v="182" actId="931"/>
          <ac:spMkLst>
            <pc:docMk/>
            <pc:sldMk cId="3259118087" sldId="266"/>
            <ac:spMk id="4" creationId="{EB56D4DB-4728-4B75-AFC4-31CA80167F96}"/>
          </ac:spMkLst>
        </pc:spChg>
        <pc:grpChg chg="add">
          <ac:chgData name="Mathew Warger" userId="d998528b88c810d3" providerId="LiveId" clId="{5C1BF8A1-FF36-4893-9CB7-FE8DB20EF62B}" dt="2018-07-13T03:28:48.443" v="185" actId="26606"/>
          <ac:grpSpMkLst>
            <pc:docMk/>
            <pc:sldMk cId="3259118087" sldId="266"/>
            <ac:grpSpMk id="13" creationId="{A24E966C-35F3-4DB1-8C23-4BC252E4E4A2}"/>
          </ac:grpSpMkLst>
        </pc:grpChg>
        <pc:picChg chg="add mod ord">
          <ac:chgData name="Mathew Warger" userId="d998528b88c810d3" providerId="LiveId" clId="{5C1BF8A1-FF36-4893-9CB7-FE8DB20EF62B}" dt="2018-07-13T03:42:17.715" v="512" actId="14826"/>
          <ac:picMkLst>
            <pc:docMk/>
            <pc:sldMk cId="3259118087" sldId="266"/>
            <ac:picMk id="6" creationId="{8975A0CD-DC0A-473E-9F22-F6F34F40F358}"/>
          </ac:picMkLst>
        </pc:picChg>
        <pc:picChg chg="add">
          <ac:chgData name="Mathew Warger" userId="d998528b88c810d3" providerId="LiveId" clId="{5C1BF8A1-FF36-4893-9CB7-FE8DB20EF62B}" dt="2018-07-13T03:28:48.443" v="185" actId="26606"/>
          <ac:picMkLst>
            <pc:docMk/>
            <pc:sldMk cId="3259118087" sldId="266"/>
            <ac:picMk id="11" creationId="{519FA62B-A2C9-49F5-8C45-9D5CDCD72B49}"/>
          </ac:picMkLst>
        </pc:picChg>
      </pc:sldChg>
      <pc:sldChg chg="modSp">
        <pc:chgData name="Mathew Warger" userId="d998528b88c810d3" providerId="LiveId" clId="{5C1BF8A1-FF36-4893-9CB7-FE8DB20EF62B}" dt="2018-07-13T03:21:36.827" v="57" actId="20577"/>
        <pc:sldMkLst>
          <pc:docMk/>
          <pc:sldMk cId="2800874410" sldId="267"/>
        </pc:sldMkLst>
        <pc:spChg chg="mod">
          <ac:chgData name="Mathew Warger" userId="d998528b88c810d3" providerId="LiveId" clId="{5C1BF8A1-FF36-4893-9CB7-FE8DB20EF62B}" dt="2018-07-13T03:21:36.827" v="57" actId="20577"/>
          <ac:spMkLst>
            <pc:docMk/>
            <pc:sldMk cId="2800874410" sldId="267"/>
            <ac:spMk id="3" creationId="{7ADB9F84-EEF5-41E8-858C-62B2A91E34BB}"/>
          </ac:spMkLst>
        </pc:spChg>
      </pc:sldChg>
      <pc:sldChg chg="addSp delSp modSp add">
        <pc:chgData name="Mathew Warger" userId="d998528b88c810d3" providerId="LiveId" clId="{5C1BF8A1-FF36-4893-9CB7-FE8DB20EF62B}" dt="2018-07-13T04:10:30.789" v="524" actId="6549"/>
        <pc:sldMkLst>
          <pc:docMk/>
          <pc:sldMk cId="341916456" sldId="268"/>
        </pc:sldMkLst>
        <pc:spChg chg="del">
          <ac:chgData name="Mathew Warger" userId="d998528b88c810d3" providerId="LiveId" clId="{5C1BF8A1-FF36-4893-9CB7-FE8DB20EF62B}" dt="2018-07-12T17:21:13.404" v="1"/>
          <ac:spMkLst>
            <pc:docMk/>
            <pc:sldMk cId="341916456" sldId="268"/>
            <ac:spMk id="2" creationId="{4C60888C-CDBE-406F-82C4-8691EECEAA1F}"/>
          </ac:spMkLst>
        </pc:spChg>
        <pc:spChg chg="del">
          <ac:chgData name="Mathew Warger" userId="d998528b88c810d3" providerId="LiveId" clId="{5C1BF8A1-FF36-4893-9CB7-FE8DB20EF62B}" dt="2018-07-12T17:21:13.404" v="1"/>
          <ac:spMkLst>
            <pc:docMk/>
            <pc:sldMk cId="341916456" sldId="268"/>
            <ac:spMk id="3" creationId="{362DEFF3-632B-4C47-A51F-C94BA900F9F5}"/>
          </ac:spMkLst>
        </pc:spChg>
        <pc:spChg chg="add mod">
          <ac:chgData name="Mathew Warger" userId="d998528b88c810d3" providerId="LiveId" clId="{5C1BF8A1-FF36-4893-9CB7-FE8DB20EF62B}" dt="2018-07-12T17:21:16.954" v="10" actId="20577"/>
          <ac:spMkLst>
            <pc:docMk/>
            <pc:sldMk cId="341916456" sldId="268"/>
            <ac:spMk id="4" creationId="{610E047E-6358-4BCA-80EB-081BA59D65EB}"/>
          </ac:spMkLst>
        </pc:spChg>
        <pc:spChg chg="add mod">
          <ac:chgData name="Mathew Warger" userId="d998528b88c810d3" providerId="LiveId" clId="{5C1BF8A1-FF36-4893-9CB7-FE8DB20EF62B}" dt="2018-07-13T04:10:30.789" v="524" actId="6549"/>
          <ac:spMkLst>
            <pc:docMk/>
            <pc:sldMk cId="341916456" sldId="268"/>
            <ac:spMk id="5" creationId="{63BE3142-0C36-496B-BC5C-44D835D0F4E3}"/>
          </ac:spMkLst>
        </pc:spChg>
      </pc:sldChg>
      <pc:sldChg chg="add setBg">
        <pc:chgData name="Mathew Warger" userId="d998528b88c810d3" providerId="LiveId" clId="{5C1BF8A1-FF36-4893-9CB7-FE8DB20EF62B}" dt="2018-07-12T17:24:36.932" v="25"/>
        <pc:sldMkLst>
          <pc:docMk/>
          <pc:sldMk cId="4043054023" sldId="269"/>
        </pc:sldMkLst>
      </pc:sldChg>
      <pc:sldChg chg="addSp delSp modSp add">
        <pc:chgData name="Mathew Warger" userId="d998528b88c810d3" providerId="LiveId" clId="{5C1BF8A1-FF36-4893-9CB7-FE8DB20EF62B}" dt="2018-07-13T14:04:19.708" v="771" actId="20577"/>
        <pc:sldMkLst>
          <pc:docMk/>
          <pc:sldMk cId="3125699342" sldId="270"/>
        </pc:sldMkLst>
        <pc:spChg chg="del">
          <ac:chgData name="Mathew Warger" userId="d998528b88c810d3" providerId="LiveId" clId="{5C1BF8A1-FF36-4893-9CB7-FE8DB20EF62B}" dt="2018-07-13T03:35:37.189" v="310"/>
          <ac:spMkLst>
            <pc:docMk/>
            <pc:sldMk cId="3125699342" sldId="270"/>
            <ac:spMk id="2" creationId="{D588C2B2-6445-428E-8307-5B583D7247D0}"/>
          </ac:spMkLst>
        </pc:spChg>
        <pc:spChg chg="del">
          <ac:chgData name="Mathew Warger" userId="d998528b88c810d3" providerId="LiveId" clId="{5C1BF8A1-FF36-4893-9CB7-FE8DB20EF62B}" dt="2018-07-13T03:35:37.189" v="310"/>
          <ac:spMkLst>
            <pc:docMk/>
            <pc:sldMk cId="3125699342" sldId="270"/>
            <ac:spMk id="3" creationId="{EA42506B-E643-4573-915F-2F2D05AC3E6D}"/>
          </ac:spMkLst>
        </pc:spChg>
        <pc:spChg chg="add mod">
          <ac:chgData name="Mathew Warger" userId="d998528b88c810d3" providerId="LiveId" clId="{5C1BF8A1-FF36-4893-9CB7-FE8DB20EF62B}" dt="2018-07-13T03:37:22.771" v="438" actId="20577"/>
          <ac:spMkLst>
            <pc:docMk/>
            <pc:sldMk cId="3125699342" sldId="270"/>
            <ac:spMk id="4" creationId="{7C880FF0-9702-4F2F-92FB-3955DF4A8970}"/>
          </ac:spMkLst>
        </pc:spChg>
        <pc:spChg chg="add mod">
          <ac:chgData name="Mathew Warger" userId="d998528b88c810d3" providerId="LiveId" clId="{5C1BF8A1-FF36-4893-9CB7-FE8DB20EF62B}" dt="2018-07-13T14:04:19.708" v="771" actId="20577"/>
          <ac:spMkLst>
            <pc:docMk/>
            <pc:sldMk cId="3125699342" sldId="270"/>
            <ac:spMk id="5" creationId="{7C41F6C7-E7E8-45C6-BC92-7EEA063498B3}"/>
          </ac:spMkLst>
        </pc:spChg>
      </pc:sldChg>
      <pc:sldChg chg="addSp delSp modSp add del mod setBg">
        <pc:chgData name="Mathew Warger" userId="d998528b88c810d3" providerId="LiveId" clId="{5C1BF8A1-FF36-4893-9CB7-FE8DB20EF62B}" dt="2018-07-13T03:25:15.229" v="95" actId="2696"/>
        <pc:sldMkLst>
          <pc:docMk/>
          <pc:sldMk cId="3321796780" sldId="270"/>
        </pc:sldMkLst>
        <pc:spChg chg="del">
          <ac:chgData name="Mathew Warger" userId="d998528b88c810d3" providerId="LiveId" clId="{5C1BF8A1-FF36-4893-9CB7-FE8DB20EF62B}" dt="2018-07-13T03:22:04.797" v="59"/>
          <ac:spMkLst>
            <pc:docMk/>
            <pc:sldMk cId="3321796780" sldId="270"/>
            <ac:spMk id="2" creationId="{9E1440EF-6333-4F0F-90E4-F82C326C5A6F}"/>
          </ac:spMkLst>
        </pc:spChg>
        <pc:spChg chg="del">
          <ac:chgData name="Mathew Warger" userId="d998528b88c810d3" providerId="LiveId" clId="{5C1BF8A1-FF36-4893-9CB7-FE8DB20EF62B}" dt="2018-07-13T03:22:04.797" v="59"/>
          <ac:spMkLst>
            <pc:docMk/>
            <pc:sldMk cId="3321796780" sldId="270"/>
            <ac:spMk id="3" creationId="{FDB7EE0B-4D2B-4B7A-B1A7-3DFBFB2F823B}"/>
          </ac:spMkLst>
        </pc:spChg>
        <pc:spChg chg="add mod">
          <ac:chgData name="Mathew Warger" userId="d998528b88c810d3" providerId="LiveId" clId="{5C1BF8A1-FF36-4893-9CB7-FE8DB20EF62B}" dt="2018-07-13T03:22:57.849" v="65" actId="26606"/>
          <ac:spMkLst>
            <pc:docMk/>
            <pc:sldMk cId="3321796780" sldId="270"/>
            <ac:spMk id="4" creationId="{9E99B425-042F-4F7C-8BFB-664F2FD7251A}"/>
          </ac:spMkLst>
        </pc:spChg>
        <pc:spChg chg="add del mod">
          <ac:chgData name="Mathew Warger" userId="d998528b88c810d3" providerId="LiveId" clId="{5C1BF8A1-FF36-4893-9CB7-FE8DB20EF62B}" dt="2018-07-13T03:22:26.900" v="60" actId="931"/>
          <ac:spMkLst>
            <pc:docMk/>
            <pc:sldMk cId="3321796780" sldId="270"/>
            <ac:spMk id="5" creationId="{0BBC8F63-AF69-4051-8D82-5D1658B36D7B}"/>
          </ac:spMkLst>
        </pc:spChg>
        <pc:spChg chg="add del">
          <ac:chgData name="Mathew Warger" userId="d998528b88c810d3" providerId="LiveId" clId="{5C1BF8A1-FF36-4893-9CB7-FE8DB20EF62B}" dt="2018-07-13T03:22:57.765" v="64" actId="26606"/>
          <ac:spMkLst>
            <pc:docMk/>
            <pc:sldMk cId="3321796780" sldId="270"/>
            <ac:spMk id="12" creationId="{528E5846-8F37-4357-B9A8-C603EB0AE84C}"/>
          </ac:spMkLst>
        </pc:spChg>
        <pc:spChg chg="add del">
          <ac:chgData name="Mathew Warger" userId="d998528b88c810d3" providerId="LiveId" clId="{5C1BF8A1-FF36-4893-9CB7-FE8DB20EF62B}" dt="2018-07-13T03:22:57.765" v="64" actId="26606"/>
          <ac:spMkLst>
            <pc:docMk/>
            <pc:sldMk cId="3321796780" sldId="270"/>
            <ac:spMk id="15" creationId="{E4B7B3E3-827A-48BE-AD67-A57C45AA6949}"/>
          </ac:spMkLst>
        </pc:spChg>
        <pc:spChg chg="add">
          <ac:chgData name="Mathew Warger" userId="d998528b88c810d3" providerId="LiveId" clId="{5C1BF8A1-FF36-4893-9CB7-FE8DB20EF62B}" dt="2018-07-13T03:22:57.849" v="65" actId="26606"/>
          <ac:spMkLst>
            <pc:docMk/>
            <pc:sldMk cId="3321796780" sldId="270"/>
            <ac:spMk id="75" creationId="{7D16F18D-FCC7-4692-93F6-0327F3CA0212}"/>
          </ac:spMkLst>
        </pc:spChg>
        <pc:grpChg chg="add">
          <ac:chgData name="Mathew Warger" userId="d998528b88c810d3" providerId="LiveId" clId="{5C1BF8A1-FF36-4893-9CB7-FE8DB20EF62B}" dt="2018-07-13T03:22:57.849" v="65" actId="26606"/>
          <ac:grpSpMkLst>
            <pc:docMk/>
            <pc:sldMk cId="3321796780" sldId="270"/>
            <ac:grpSpMk id="18" creationId="{851F9572-54D5-457A-BA34-C395A478A4FA}"/>
          </ac:grpSpMkLst>
        </pc:grpChg>
        <pc:grpChg chg="add">
          <ac:chgData name="Mathew Warger" userId="d998528b88c810d3" providerId="LiveId" clId="{5C1BF8A1-FF36-4893-9CB7-FE8DB20EF62B}" dt="2018-07-13T03:22:57.849" v="65" actId="26606"/>
          <ac:grpSpMkLst>
            <pc:docMk/>
            <pc:sldMk cId="3321796780" sldId="270"/>
            <ac:grpSpMk id="19" creationId="{06A80B50-DCB4-4775-9C8E-7AF0F56803E9}"/>
          </ac:grpSpMkLst>
        </pc:grpChg>
        <pc:picChg chg="add del mod">
          <ac:chgData name="Mathew Warger" userId="d998528b88c810d3" providerId="LiveId" clId="{5C1BF8A1-FF36-4893-9CB7-FE8DB20EF62B}" dt="2018-07-13T03:22:57.849" v="65" actId="26606"/>
          <ac:picMkLst>
            <pc:docMk/>
            <pc:sldMk cId="3321796780" sldId="270"/>
            <ac:picMk id="7" creationId="{ECFDF98C-4898-4B86-88F2-07709E56037C}"/>
          </ac:picMkLst>
        </pc:picChg>
        <pc:picChg chg="add del">
          <ac:chgData name="Mathew Warger" userId="d998528b88c810d3" providerId="LiveId" clId="{5C1BF8A1-FF36-4893-9CB7-FE8DB20EF62B}" dt="2018-07-13T03:22:57.765" v="64" actId="26606"/>
          <ac:picMkLst>
            <pc:docMk/>
            <pc:sldMk cId="3321796780" sldId="270"/>
            <ac:picMk id="10" creationId="{ECFDF98C-4898-4B86-88F2-07709E56037C}"/>
          </ac:picMkLst>
        </pc:picChg>
        <pc:picChg chg="add">
          <ac:chgData name="Mathew Warger" userId="d998528b88c810d3" providerId="LiveId" clId="{5C1BF8A1-FF36-4893-9CB7-FE8DB20EF62B}" dt="2018-07-13T03:22:57.849" v="65" actId="26606"/>
          <ac:picMkLst>
            <pc:docMk/>
            <pc:sldMk cId="3321796780" sldId="270"/>
            <ac:picMk id="74" creationId="{ECFDF98C-4898-4B86-88F2-07709E56037C}"/>
          </ac:picMkLst>
        </pc:picChg>
      </pc:sldChg>
      <pc:sldChg chg="addSp delSp modSp add mod ord setBg">
        <pc:chgData name="Mathew Warger" userId="d998528b88c810d3" providerId="LiveId" clId="{5C1BF8A1-FF36-4893-9CB7-FE8DB20EF62B}" dt="2018-07-13T04:13:22.731" v="538" actId="26606"/>
        <pc:sldMkLst>
          <pc:docMk/>
          <pc:sldMk cId="3905495466" sldId="271"/>
        </pc:sldMkLst>
        <pc:spChg chg="del">
          <ac:chgData name="Mathew Warger" userId="d998528b88c810d3" providerId="LiveId" clId="{5C1BF8A1-FF36-4893-9CB7-FE8DB20EF62B}" dt="2018-07-13T04:11:54.779" v="526"/>
          <ac:spMkLst>
            <pc:docMk/>
            <pc:sldMk cId="3905495466" sldId="271"/>
            <ac:spMk id="2" creationId="{83408242-5D0E-4CD4-AFD7-43BF7B45D6F4}"/>
          </ac:spMkLst>
        </pc:spChg>
        <pc:spChg chg="del">
          <ac:chgData name="Mathew Warger" userId="d998528b88c810d3" providerId="LiveId" clId="{5C1BF8A1-FF36-4893-9CB7-FE8DB20EF62B}" dt="2018-07-13T04:11:54.779" v="526"/>
          <ac:spMkLst>
            <pc:docMk/>
            <pc:sldMk cId="3905495466" sldId="271"/>
            <ac:spMk id="3" creationId="{63BF887B-2EB2-4E4E-AD0D-62F4853759F7}"/>
          </ac:spMkLst>
        </pc:spChg>
        <pc:spChg chg="del">
          <ac:chgData name="Mathew Warger" userId="d998528b88c810d3" providerId="LiveId" clId="{5C1BF8A1-FF36-4893-9CB7-FE8DB20EF62B}" dt="2018-07-13T04:11:54.779" v="526"/>
          <ac:spMkLst>
            <pc:docMk/>
            <pc:sldMk cId="3905495466" sldId="271"/>
            <ac:spMk id="4" creationId="{6C73417E-1F6D-41E9-A12D-6CF840D3B318}"/>
          </ac:spMkLst>
        </pc:spChg>
        <pc:spChg chg="add del mod">
          <ac:chgData name="Mathew Warger" userId="d998528b88c810d3" providerId="LiveId" clId="{5C1BF8A1-FF36-4893-9CB7-FE8DB20EF62B}" dt="2018-07-13T04:12:21.690" v="530"/>
          <ac:spMkLst>
            <pc:docMk/>
            <pc:sldMk cId="3905495466" sldId="271"/>
            <ac:spMk id="5" creationId="{A95D4FEE-B280-4775-A601-2F18AA0355CB}"/>
          </ac:spMkLst>
        </pc:spChg>
        <pc:spChg chg="add del mod">
          <ac:chgData name="Mathew Warger" userId="d998528b88c810d3" providerId="LiveId" clId="{5C1BF8A1-FF36-4893-9CB7-FE8DB20EF62B}" dt="2018-07-13T04:12:00.555" v="527" actId="931"/>
          <ac:spMkLst>
            <pc:docMk/>
            <pc:sldMk cId="3905495466" sldId="271"/>
            <ac:spMk id="6" creationId="{168C41D2-3381-47B8-8A70-D99066D2459D}"/>
          </ac:spMkLst>
        </pc:spChg>
        <pc:spChg chg="add del mod">
          <ac:chgData name="Mathew Warger" userId="d998528b88c810d3" providerId="LiveId" clId="{5C1BF8A1-FF36-4893-9CB7-FE8DB20EF62B}" dt="2018-07-13T04:12:21.690" v="530"/>
          <ac:spMkLst>
            <pc:docMk/>
            <pc:sldMk cId="3905495466" sldId="271"/>
            <ac:spMk id="7" creationId="{86563712-1A68-41A4-A493-E52B49874676}"/>
          </ac:spMkLst>
        </pc:spChg>
        <pc:spChg chg="add del">
          <ac:chgData name="Mathew Warger" userId="d998528b88c810d3" providerId="LiveId" clId="{5C1BF8A1-FF36-4893-9CB7-FE8DB20EF62B}" dt="2018-07-13T04:13:22.731" v="538" actId="26606"/>
          <ac:spMkLst>
            <pc:docMk/>
            <pc:sldMk cId="3905495466" sldId="271"/>
            <ac:spMk id="14" creationId="{E22AC1FF-9472-4A93-BE19-AE0C24FE5374}"/>
          </ac:spMkLst>
        </pc:spChg>
        <pc:spChg chg="add del">
          <ac:chgData name="Mathew Warger" userId="d998528b88c810d3" providerId="LiveId" clId="{5C1BF8A1-FF36-4893-9CB7-FE8DB20EF62B}" dt="2018-07-13T04:13:22.731" v="538" actId="26606"/>
          <ac:spMkLst>
            <pc:docMk/>
            <pc:sldMk cId="3905495466" sldId="271"/>
            <ac:spMk id="16" creationId="{C06A1397-64E0-4853-ADE2-3EE143B26851}"/>
          </ac:spMkLst>
        </pc:spChg>
        <pc:picChg chg="add mod">
          <ac:chgData name="Mathew Warger" userId="d998528b88c810d3" providerId="LiveId" clId="{5C1BF8A1-FF36-4893-9CB7-FE8DB20EF62B}" dt="2018-07-13T04:13:22.731" v="538" actId="26606"/>
          <ac:picMkLst>
            <pc:docMk/>
            <pc:sldMk cId="3905495466" sldId="271"/>
            <ac:picMk id="9" creationId="{FAE8CDA3-EA05-488B-A888-12201C0DB681}"/>
          </ac:picMkLst>
        </pc:picChg>
      </pc:sldChg>
      <pc:sldChg chg="add">
        <pc:chgData name="Mathew Warger" userId="d998528b88c810d3" providerId="LiveId" clId="{5C1BF8A1-FF36-4893-9CB7-FE8DB20EF62B}" dt="2018-07-13T04:20:38.066" v="571"/>
        <pc:sldMkLst>
          <pc:docMk/>
          <pc:sldMk cId="1530802610" sldId="272"/>
        </pc:sldMkLst>
      </pc:sldChg>
      <pc:sldChg chg="add del">
        <pc:chgData name="Mathew Warger" userId="d998528b88c810d3" providerId="LiveId" clId="{5C1BF8A1-FF36-4893-9CB7-FE8DB20EF62B}" dt="2018-07-13T04:20:34.383" v="570" actId="2696"/>
        <pc:sldMkLst>
          <pc:docMk/>
          <pc:sldMk cId="3751980812" sldId="272"/>
        </pc:sldMkLst>
      </pc:sldChg>
      <pc:sldChg chg="addSp delSp modSp add ord modAnim">
        <pc:chgData name="Mathew Warger" userId="d998528b88c810d3" providerId="LiveId" clId="{5C1BF8A1-FF36-4893-9CB7-FE8DB20EF62B}" dt="2018-07-13T13:54:26.127" v="623"/>
        <pc:sldMkLst>
          <pc:docMk/>
          <pc:sldMk cId="2110881340" sldId="273"/>
        </pc:sldMkLst>
        <pc:spChg chg="del">
          <ac:chgData name="Mathew Warger" userId="d998528b88c810d3" providerId="LiveId" clId="{5C1BF8A1-FF36-4893-9CB7-FE8DB20EF62B}" dt="2018-07-13T13:49:45.591" v="618"/>
          <ac:spMkLst>
            <pc:docMk/>
            <pc:sldMk cId="2110881340" sldId="273"/>
            <ac:spMk id="2" creationId="{F8F47B89-A606-4995-B4C0-10A1E8192211}"/>
          </ac:spMkLst>
        </pc:spChg>
        <pc:spChg chg="del">
          <ac:chgData name="Mathew Warger" userId="d998528b88c810d3" providerId="LiveId" clId="{5C1BF8A1-FF36-4893-9CB7-FE8DB20EF62B}" dt="2018-07-13T13:49:45.591" v="618"/>
          <ac:spMkLst>
            <pc:docMk/>
            <pc:sldMk cId="2110881340" sldId="273"/>
            <ac:spMk id="3" creationId="{D708131C-ECCC-4C17-B23C-AEA657DB3167}"/>
          </ac:spMkLst>
        </pc:spChg>
        <pc:spChg chg="del">
          <ac:chgData name="Mathew Warger" userId="d998528b88c810d3" providerId="LiveId" clId="{5C1BF8A1-FF36-4893-9CB7-FE8DB20EF62B}" dt="2018-07-13T13:49:45.591" v="618"/>
          <ac:spMkLst>
            <pc:docMk/>
            <pc:sldMk cId="2110881340" sldId="273"/>
            <ac:spMk id="4" creationId="{5E9F6631-9420-4C06-8450-3FBD39418DE1}"/>
          </ac:spMkLst>
        </pc:spChg>
        <pc:picChg chg="add mod">
          <ac:chgData name="Mathew Warger" userId="d998528b88c810d3" providerId="LiveId" clId="{5C1BF8A1-FF36-4893-9CB7-FE8DB20EF62B}" dt="2018-07-13T13:51:43.386" v="621" actId="1076"/>
          <ac:picMkLst>
            <pc:docMk/>
            <pc:sldMk cId="2110881340" sldId="273"/>
            <ac:picMk id="5" creationId="{50732CE9-2801-4759-B5DF-48D60102E806}"/>
          </ac:picMkLst>
        </pc:picChg>
      </pc:sldChg>
      <pc:sldChg chg="modSp add">
        <pc:chgData name="Mathew Warger" userId="d998528b88c810d3" providerId="LiveId" clId="{5C1BF8A1-FF36-4893-9CB7-FE8DB20EF62B}" dt="2018-07-13T14:00:39.894" v="733" actId="20577"/>
        <pc:sldMkLst>
          <pc:docMk/>
          <pc:sldMk cId="932223182" sldId="274"/>
        </pc:sldMkLst>
        <pc:spChg chg="mod">
          <ac:chgData name="Mathew Warger" userId="d998528b88c810d3" providerId="LiveId" clId="{5C1BF8A1-FF36-4893-9CB7-FE8DB20EF62B}" dt="2018-07-13T14:00:05.796" v="639" actId="20577"/>
          <ac:spMkLst>
            <pc:docMk/>
            <pc:sldMk cId="932223182" sldId="274"/>
            <ac:spMk id="4" creationId="{FA00B674-EE17-4919-AB7B-26CDC08D885D}"/>
          </ac:spMkLst>
        </pc:spChg>
        <pc:spChg chg="mod">
          <ac:chgData name="Mathew Warger" userId="d998528b88c810d3" providerId="LiveId" clId="{5C1BF8A1-FF36-4893-9CB7-FE8DB20EF62B}" dt="2018-07-13T14:00:39.894" v="733" actId="20577"/>
          <ac:spMkLst>
            <pc:docMk/>
            <pc:sldMk cId="932223182" sldId="274"/>
            <ac:spMk id="5" creationId="{1C31A49B-BB88-4462-B371-DC1FDE51E596}"/>
          </ac:spMkLst>
        </pc:spChg>
      </pc:sldChg>
      <pc:sldChg chg="add del">
        <pc:chgData name="Mathew Warger" userId="d998528b88c810d3" providerId="LiveId" clId="{5C1BF8A1-FF36-4893-9CB7-FE8DB20EF62B}" dt="2018-07-13T13:59:51.130" v="625" actId="2696"/>
        <pc:sldMkLst>
          <pc:docMk/>
          <pc:sldMk cId="2996772584" sldId="274"/>
        </pc:sldMkLst>
      </pc:sldChg>
    </pc:docChg>
  </pc:docChgLst>
  <pc:docChgLst>
    <pc:chgData name="Mathew Warger" userId="d998528b88c810d3" providerId="LiveId" clId="{E32BAA7B-F2DB-4938-8167-AA2D00626C25}"/>
    <pc:docChg chg="undo custSel addSld delSld modSld sldOrd delSection modSection">
      <pc:chgData name="Mathew Warger" userId="d998528b88c810d3" providerId="LiveId" clId="{E32BAA7B-F2DB-4938-8167-AA2D00626C25}" dt="2018-05-15T22:22:28.923" v="1458" actId="18676"/>
      <pc:docMkLst>
        <pc:docMk/>
      </pc:docMkLst>
      <pc:sldChg chg="modSp">
        <pc:chgData name="Mathew Warger" userId="d998528b88c810d3" providerId="LiveId" clId="{E32BAA7B-F2DB-4938-8167-AA2D00626C25}" dt="2018-05-15T01:24:57.658" v="1143" actId="20577"/>
        <pc:sldMkLst>
          <pc:docMk/>
          <pc:sldMk cId="4091537133" sldId="257"/>
        </pc:sldMkLst>
        <pc:spChg chg="mod">
          <ac:chgData name="Mathew Warger" userId="d998528b88c810d3" providerId="LiveId" clId="{E32BAA7B-F2DB-4938-8167-AA2D00626C25}" dt="2018-05-15T01:16:12.545" v="1108" actId="20577"/>
          <ac:spMkLst>
            <pc:docMk/>
            <pc:sldMk cId="4091537133" sldId="257"/>
            <ac:spMk id="2" creationId="{4A85E19C-D875-485E-A802-19727E4B343D}"/>
          </ac:spMkLst>
        </pc:spChg>
        <pc:spChg chg="mod">
          <ac:chgData name="Mathew Warger" userId="d998528b88c810d3" providerId="LiveId" clId="{E32BAA7B-F2DB-4938-8167-AA2D00626C25}" dt="2018-05-15T01:24:57.658" v="1143" actId="20577"/>
          <ac:spMkLst>
            <pc:docMk/>
            <pc:sldMk cId="4091537133" sldId="257"/>
            <ac:spMk id="3" creationId="{F1106940-0102-4051-ACE1-7BA1A42565B5}"/>
          </ac:spMkLst>
        </pc:spChg>
      </pc:sldChg>
      <pc:sldChg chg="addSp delSp modSp add">
        <pc:chgData name="Mathew Warger" userId="d998528b88c810d3" providerId="LiveId" clId="{E32BAA7B-F2DB-4938-8167-AA2D00626C25}" dt="2018-05-12T21:16:59.531" v="324" actId="20577"/>
        <pc:sldMkLst>
          <pc:docMk/>
          <pc:sldMk cId="3761621146" sldId="258"/>
        </pc:sldMkLst>
        <pc:spChg chg="del">
          <ac:chgData name="Mathew Warger" userId="d998528b88c810d3" providerId="LiveId" clId="{E32BAA7B-F2DB-4938-8167-AA2D00626C25}" dt="2018-05-12T21:16:37.093" v="302" actId="20577"/>
          <ac:spMkLst>
            <pc:docMk/>
            <pc:sldMk cId="3761621146" sldId="258"/>
            <ac:spMk id="2" creationId="{F562669B-756E-4211-9183-A4B175873EA3}"/>
          </ac:spMkLst>
        </pc:spChg>
        <pc:spChg chg="del">
          <ac:chgData name="Mathew Warger" userId="d998528b88c810d3" providerId="LiveId" clId="{E32BAA7B-F2DB-4938-8167-AA2D00626C25}" dt="2018-05-12T21:16:37.093" v="302" actId="20577"/>
          <ac:spMkLst>
            <pc:docMk/>
            <pc:sldMk cId="3761621146" sldId="258"/>
            <ac:spMk id="3" creationId="{5F0B257C-8596-4496-9BC0-F1AB523E521D}"/>
          </ac:spMkLst>
        </pc:spChg>
        <pc:spChg chg="add mod">
          <ac:chgData name="Mathew Warger" userId="d998528b88c810d3" providerId="LiveId" clId="{E32BAA7B-F2DB-4938-8167-AA2D00626C25}" dt="2018-05-12T21:16:59.531" v="324" actId="20577"/>
          <ac:spMkLst>
            <pc:docMk/>
            <pc:sldMk cId="3761621146" sldId="258"/>
            <ac:spMk id="4" creationId="{FA00B674-EE17-4919-AB7B-26CDC08D885D}"/>
          </ac:spMkLst>
        </pc:spChg>
        <pc:spChg chg="add mod">
          <ac:chgData name="Mathew Warger" userId="d998528b88c810d3" providerId="LiveId" clId="{E32BAA7B-F2DB-4938-8167-AA2D00626C25}" dt="2018-05-12T21:16:37.093" v="302" actId="20577"/>
          <ac:spMkLst>
            <pc:docMk/>
            <pc:sldMk cId="3761621146" sldId="258"/>
            <ac:spMk id="5" creationId="{1C31A49B-BB88-4462-B371-DC1FDE51E596}"/>
          </ac:spMkLst>
        </pc:spChg>
      </pc:sldChg>
      <pc:sldChg chg="addSp delSp modSp add mod setBg delAnim modAnim">
        <pc:chgData name="Mathew Warger" userId="d998528b88c810d3" providerId="LiveId" clId="{E32BAA7B-F2DB-4938-8167-AA2D00626C25}" dt="2018-05-15T01:29:39.731" v="1413" actId="20577"/>
        <pc:sldMkLst>
          <pc:docMk/>
          <pc:sldMk cId="3066416632" sldId="260"/>
        </pc:sldMkLst>
        <pc:spChg chg="mod">
          <ac:chgData name="Mathew Warger" userId="d998528b88c810d3" providerId="LiveId" clId="{E32BAA7B-F2DB-4938-8167-AA2D00626C25}" dt="2018-05-15T01:22:25.312" v="1122" actId="26606"/>
          <ac:spMkLst>
            <pc:docMk/>
            <pc:sldMk cId="3066416632" sldId="260"/>
            <ac:spMk id="2" creationId="{4A85E19C-D875-485E-A802-19727E4B343D}"/>
          </ac:spMkLst>
        </pc:spChg>
        <pc:spChg chg="mod">
          <ac:chgData name="Mathew Warger" userId="d998528b88c810d3" providerId="LiveId" clId="{E32BAA7B-F2DB-4938-8167-AA2D00626C25}" dt="2018-05-15T01:29:39.731" v="1413" actId="20577"/>
          <ac:spMkLst>
            <pc:docMk/>
            <pc:sldMk cId="3066416632" sldId="260"/>
            <ac:spMk id="3" creationId="{F1106940-0102-4051-ACE1-7BA1A42565B5}"/>
          </ac:spMkLst>
        </pc:spChg>
        <pc:picChg chg="add del mod">
          <ac:chgData name="Mathew Warger" userId="d998528b88c810d3" providerId="LiveId" clId="{E32BAA7B-F2DB-4938-8167-AA2D00626C25}" dt="2018-05-15T01:22:07.790" v="1118" actId="478"/>
          <ac:picMkLst>
            <pc:docMk/>
            <pc:sldMk cId="3066416632" sldId="260"/>
            <ac:picMk id="4" creationId="{D511A93C-F266-4359-90FC-1D1550ECD373}"/>
          </ac:picMkLst>
        </pc:picChg>
        <pc:picChg chg="add del mod ord">
          <ac:chgData name="Mathew Warger" userId="d998528b88c810d3" providerId="LiveId" clId="{E32BAA7B-F2DB-4938-8167-AA2D00626C25}" dt="2018-05-15T01:24:40.830" v="1131" actId="478"/>
          <ac:picMkLst>
            <pc:docMk/>
            <pc:sldMk cId="3066416632" sldId="260"/>
            <ac:picMk id="5" creationId="{C0BCABB2-0DA2-418E-97B9-F602ADE24F01}"/>
          </ac:picMkLst>
        </pc:picChg>
      </pc:sldChg>
      <pc:sldChg chg="modSp add">
        <pc:chgData name="Mathew Warger" userId="d998528b88c810d3" providerId="LiveId" clId="{E32BAA7B-F2DB-4938-8167-AA2D00626C25}" dt="2018-05-13T22:41:12.798" v="889" actId="20577"/>
        <pc:sldMkLst>
          <pc:docMk/>
          <pc:sldMk cId="3044443215" sldId="261"/>
        </pc:sldMkLst>
        <pc:spChg chg="mod">
          <ac:chgData name="Mathew Warger" userId="d998528b88c810d3" providerId="LiveId" clId="{E32BAA7B-F2DB-4938-8167-AA2D00626C25}" dt="2018-05-13T22:41:12.798" v="889" actId="20577"/>
          <ac:spMkLst>
            <pc:docMk/>
            <pc:sldMk cId="3044443215" sldId="261"/>
            <ac:spMk id="4" creationId="{FA00B674-EE17-4919-AB7B-26CDC08D885D}"/>
          </ac:spMkLst>
        </pc:spChg>
      </pc:sldChg>
      <pc:sldChg chg="modSp add ord">
        <pc:chgData name="Mathew Warger" userId="d998528b88c810d3" providerId="LiveId" clId="{E32BAA7B-F2DB-4938-8167-AA2D00626C25}" dt="2018-05-13T23:08:17.906" v="1080"/>
        <pc:sldMkLst>
          <pc:docMk/>
          <pc:sldMk cId="3878468081" sldId="262"/>
        </pc:sldMkLst>
        <pc:spChg chg="mod">
          <ac:chgData name="Mathew Warger" userId="d998528b88c810d3" providerId="LiveId" clId="{E32BAA7B-F2DB-4938-8167-AA2D00626C25}" dt="2018-05-13T22:41:31.095" v="917" actId="20577"/>
          <ac:spMkLst>
            <pc:docMk/>
            <pc:sldMk cId="3878468081" sldId="262"/>
            <ac:spMk id="4" creationId="{FA00B674-EE17-4919-AB7B-26CDC08D885D}"/>
          </ac:spMkLst>
        </pc:spChg>
      </pc:sldChg>
      <pc:sldChg chg="modSp add ord">
        <pc:chgData name="Mathew Warger" userId="d998528b88c810d3" providerId="LiveId" clId="{E32BAA7B-F2DB-4938-8167-AA2D00626C25}" dt="2018-05-13T23:08:06.970" v="1079"/>
        <pc:sldMkLst>
          <pc:docMk/>
          <pc:sldMk cId="2187540646" sldId="263"/>
        </pc:sldMkLst>
        <pc:spChg chg="mod">
          <ac:chgData name="Mathew Warger" userId="d998528b88c810d3" providerId="LiveId" clId="{E32BAA7B-F2DB-4938-8167-AA2D00626C25}" dt="2018-05-13T22:41:52.087" v="918"/>
          <ac:spMkLst>
            <pc:docMk/>
            <pc:sldMk cId="2187540646" sldId="263"/>
            <ac:spMk id="4" creationId="{FA00B674-EE17-4919-AB7B-26CDC08D885D}"/>
          </ac:spMkLst>
        </pc:spChg>
        <pc:spChg chg="mod">
          <ac:chgData name="Mathew Warger" userId="d998528b88c810d3" providerId="LiveId" clId="{E32BAA7B-F2DB-4938-8167-AA2D00626C25}" dt="2018-05-13T22:42:54.450" v="1022" actId="20577"/>
          <ac:spMkLst>
            <pc:docMk/>
            <pc:sldMk cId="2187540646" sldId="263"/>
            <ac:spMk id="5" creationId="{1C31A49B-BB88-4462-B371-DC1FDE51E596}"/>
          </ac:spMkLst>
        </pc:spChg>
      </pc:sldChg>
      <pc:sldChg chg="modSp add">
        <pc:chgData name="Mathew Warger" userId="d998528b88c810d3" providerId="LiveId" clId="{E32BAA7B-F2DB-4938-8167-AA2D00626C25}" dt="2018-05-13T23:39:47.258" v="1090" actId="20577"/>
        <pc:sldMkLst>
          <pc:docMk/>
          <pc:sldMk cId="2611616266" sldId="264"/>
        </pc:sldMkLst>
        <pc:spChg chg="mod">
          <ac:chgData name="Mathew Warger" userId="d998528b88c810d3" providerId="LiveId" clId="{E32BAA7B-F2DB-4938-8167-AA2D00626C25}" dt="2018-05-13T23:39:47.258" v="1090" actId="20577"/>
          <ac:spMkLst>
            <pc:docMk/>
            <pc:sldMk cId="2611616266" sldId="264"/>
            <ac:spMk id="4" creationId="{FA00B674-EE17-4919-AB7B-26CDC08D885D}"/>
          </ac:spMkLst>
        </pc:spChg>
      </pc:sldChg>
      <pc:sldChg chg="modSp add">
        <pc:chgData name="Mathew Warger" userId="d998528b88c810d3" providerId="LiveId" clId="{E32BAA7B-F2DB-4938-8167-AA2D00626C25}" dt="2018-05-13T23:40:18.008" v="1098" actId="20577"/>
        <pc:sldMkLst>
          <pc:docMk/>
          <pc:sldMk cId="753643335" sldId="265"/>
        </pc:sldMkLst>
        <pc:spChg chg="mod">
          <ac:chgData name="Mathew Warger" userId="d998528b88c810d3" providerId="LiveId" clId="{E32BAA7B-F2DB-4938-8167-AA2D00626C25}" dt="2018-05-13T23:40:18.008" v="1098" actId="20577"/>
          <ac:spMkLst>
            <pc:docMk/>
            <pc:sldMk cId="753643335" sldId="265"/>
            <ac:spMk id="4" creationId="{FA00B674-EE17-4919-AB7B-26CDC08D885D}"/>
          </ac:spMkLst>
        </pc:spChg>
      </pc:sldChg>
      <pc:sldChg chg="modSp add">
        <pc:chgData name="Mathew Warger" userId="d998528b88c810d3" providerId="LiveId" clId="{E32BAA7B-F2DB-4938-8167-AA2D00626C25}" dt="2018-05-15T01:28:28.755" v="1378" actId="20577"/>
        <pc:sldMkLst>
          <pc:docMk/>
          <pc:sldMk cId="3259118087" sldId="266"/>
        </pc:sldMkLst>
        <pc:spChg chg="mod">
          <ac:chgData name="Mathew Warger" userId="d998528b88c810d3" providerId="LiveId" clId="{E32BAA7B-F2DB-4938-8167-AA2D00626C25}" dt="2018-05-15T01:16:18.368" v="1110" actId="6549"/>
          <ac:spMkLst>
            <pc:docMk/>
            <pc:sldMk cId="3259118087" sldId="266"/>
            <ac:spMk id="2" creationId="{4A85E19C-D875-485E-A802-19727E4B343D}"/>
          </ac:spMkLst>
        </pc:spChg>
        <pc:spChg chg="mod">
          <ac:chgData name="Mathew Warger" userId="d998528b88c810d3" providerId="LiveId" clId="{E32BAA7B-F2DB-4938-8167-AA2D00626C25}" dt="2018-05-15T01:28:28.755" v="1378" actId="20577"/>
          <ac:spMkLst>
            <pc:docMk/>
            <pc:sldMk cId="3259118087" sldId="266"/>
            <ac:spMk id="3" creationId="{F1106940-0102-4051-ACE1-7BA1A42565B5}"/>
          </ac:spMkLst>
        </pc:spChg>
      </pc:sldChg>
      <pc:sldChg chg="addSp delSp modSp add">
        <pc:chgData name="Mathew Warger" userId="d998528b88c810d3" providerId="LiveId" clId="{E32BAA7B-F2DB-4938-8167-AA2D00626C25}" dt="2018-05-15T21:40:19.272" v="1457" actId="20577"/>
        <pc:sldMkLst>
          <pc:docMk/>
          <pc:sldMk cId="2800874410" sldId="267"/>
        </pc:sldMkLst>
        <pc:spChg chg="add del mod">
          <ac:chgData name="Mathew Warger" userId="d998528b88c810d3" providerId="LiveId" clId="{E32BAA7B-F2DB-4938-8167-AA2D00626C25}" dt="2018-05-15T21:40:19.272" v="1457" actId="20577"/>
          <ac:spMkLst>
            <pc:docMk/>
            <pc:sldMk cId="2800874410" sldId="267"/>
            <ac:spMk id="2" creationId="{26BBBC3E-E222-456C-833B-7532260A3355}"/>
          </ac:spMkLst>
        </pc:spChg>
        <pc:spChg chg="add del mod">
          <ac:chgData name="Mathew Warger" userId="d998528b88c810d3" providerId="LiveId" clId="{E32BAA7B-F2DB-4938-8167-AA2D00626C25}" dt="2018-05-15T21:39:26.676" v="1422" actId="5793"/>
          <ac:spMkLst>
            <pc:docMk/>
            <pc:sldMk cId="2800874410" sldId="267"/>
            <ac:spMk id="3" creationId="{7ADB9F84-EEF5-41E8-858C-62B2A91E34BB}"/>
          </ac:spMkLst>
        </pc:spChg>
        <pc:spChg chg="add del mod">
          <ac:chgData name="Mathew Warger" userId="d998528b88c810d3" providerId="LiveId" clId="{E32BAA7B-F2DB-4938-8167-AA2D00626C25}" dt="2018-05-15T21:39:21.542" v="1420"/>
          <ac:spMkLst>
            <pc:docMk/>
            <pc:sldMk cId="2800874410" sldId="267"/>
            <ac:spMk id="4" creationId="{5C7C649F-9E02-499C-8D8E-14F8B6B9A09C}"/>
          </ac:spMkLst>
        </pc:spChg>
        <pc:spChg chg="add del mod">
          <ac:chgData name="Mathew Warger" userId="d998528b88c810d3" providerId="LiveId" clId="{E32BAA7B-F2DB-4938-8167-AA2D00626C25}" dt="2018-05-15T21:39:21.542" v="1420"/>
          <ac:spMkLst>
            <pc:docMk/>
            <pc:sldMk cId="2800874410" sldId="267"/>
            <ac:spMk id="5" creationId="{3B2628F0-ABD6-484B-A3D2-11491638ABF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62BAE-4F12-48AD-8C89-6046C57BD58C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E6E363-57BD-4DA4-8CA0-33495D93A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1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D1BC4C-DBBA-1A46-BD21-33C27A8934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arger/games-app-api" TargetMode="External"/><Relationship Id="rId2" Type="http://schemas.openxmlformats.org/officeDocument/2006/relationships/hyperlink" Target="https://github.com/mwarger/games-app-reac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github.io/aws-amplify/" TargetMode="Externa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image" Target="../media/image26.png"/><Relationship Id="rId39" Type="http://schemas.openxmlformats.org/officeDocument/2006/relationships/image" Target="../media/image39.jpe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47" Type="http://schemas.openxmlformats.org/officeDocument/2006/relationships/image" Target="../media/image47.png"/><Relationship Id="rId50" Type="http://schemas.openxmlformats.org/officeDocument/2006/relationships/image" Target="../media/image50.png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17" Type="http://schemas.openxmlformats.org/officeDocument/2006/relationships/image" Target="../media/image17.emf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38" Type="http://schemas.openxmlformats.org/officeDocument/2006/relationships/image" Target="../media/image38.png"/><Relationship Id="rId46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png"/><Relationship Id="rId45" Type="http://schemas.openxmlformats.org/officeDocument/2006/relationships/image" Target="../media/image45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36" Type="http://schemas.openxmlformats.org/officeDocument/2006/relationships/image" Target="../media/image36.png"/><Relationship Id="rId49" Type="http://schemas.openxmlformats.org/officeDocument/2006/relationships/image" Target="../media/image49.jpeg"/><Relationship Id="rId10" Type="http://schemas.openxmlformats.org/officeDocument/2006/relationships/image" Target="../media/image10.png"/><Relationship Id="rId19" Type="http://schemas.openxmlformats.org/officeDocument/2006/relationships/image" Target="../media/image19.emf"/><Relationship Id="rId31" Type="http://schemas.openxmlformats.org/officeDocument/2006/relationships/image" Target="../media/image31.png"/><Relationship Id="rId44" Type="http://schemas.openxmlformats.org/officeDocument/2006/relationships/image" Target="../media/image44.jpeg"/><Relationship Id="rId52" Type="http://schemas.openxmlformats.org/officeDocument/2006/relationships/image" Target="../media/image52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jpe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35" Type="http://schemas.openxmlformats.org/officeDocument/2006/relationships/image" Target="../media/image35.svg"/><Relationship Id="rId43" Type="http://schemas.openxmlformats.org/officeDocument/2006/relationships/image" Target="../media/image43.svg"/><Relationship Id="rId48" Type="http://schemas.openxmlformats.org/officeDocument/2006/relationships/image" Target="../media/image48.png"/><Relationship Id="rId8" Type="http://schemas.openxmlformats.org/officeDocument/2006/relationships/image" Target="../media/image8.png"/><Relationship Id="rId51" Type="http://schemas.openxmlformats.org/officeDocument/2006/relationships/image" Target="../media/image5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9885-A563-4620-98C0-C9794B1C64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Bootstrap your app!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8E607-A1DC-4CB1-B2A3-D2362B0C2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aws</a:t>
            </a:r>
            <a:r>
              <a:rPr lang="en-US" dirty="0"/>
              <a:t>-amplify</a:t>
            </a:r>
          </a:p>
        </p:txBody>
      </p:sp>
    </p:spTree>
    <p:extLst>
      <p:ext uri="{BB962C8B-B14F-4D97-AF65-F5344CB8AC3E}">
        <p14:creationId xmlns:p14="http://schemas.microsoft.com/office/powerpoint/2010/main" val="9230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AWSMObile</a:t>
            </a:r>
            <a:r>
              <a:rPr lang="en-US" dirty="0"/>
              <a:t> CLI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Enabling and syncing project configuration</a:t>
            </a:r>
          </a:p>
        </p:txBody>
      </p:sp>
    </p:spTree>
    <p:extLst>
      <p:ext uri="{BB962C8B-B14F-4D97-AF65-F5344CB8AC3E}">
        <p14:creationId xmlns:p14="http://schemas.microsoft.com/office/powerpoint/2010/main" val="93222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Authentication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Cognito user pools and federated identities (</a:t>
            </a:r>
            <a:r>
              <a:rPr lang="en-US" dirty="0" err="1"/>
              <a:t>facebook</a:t>
            </a:r>
            <a:r>
              <a:rPr lang="en-US" dirty="0"/>
              <a:t>/google/enterprise)</a:t>
            </a:r>
          </a:p>
        </p:txBody>
      </p:sp>
    </p:spTree>
    <p:extLst>
      <p:ext uri="{BB962C8B-B14F-4D97-AF65-F5344CB8AC3E}">
        <p14:creationId xmlns:p14="http://schemas.microsoft.com/office/powerpoint/2010/main" val="1530802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and lambda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21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S3 for file storage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68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GraphQL and </a:t>
            </a:r>
            <a:r>
              <a:rPr lang="en-US" dirty="0" err="1"/>
              <a:t>appsync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43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616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43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80FF0-9702-4F2F-92FB-3955DF4A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features &amp; Recent additions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1F6C7-E7E8-45C6-BC92-7EEA0634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worker support</a:t>
            </a:r>
          </a:p>
          <a:p>
            <a:r>
              <a:rPr lang="en-US" dirty="0"/>
              <a:t>Chat bots</a:t>
            </a:r>
          </a:p>
          <a:p>
            <a:r>
              <a:rPr lang="en-US" dirty="0" err="1"/>
              <a:t>PubSub</a:t>
            </a:r>
            <a:r>
              <a:rPr lang="en-US" dirty="0"/>
              <a:t> for IoT</a:t>
            </a:r>
          </a:p>
          <a:p>
            <a:r>
              <a:rPr lang="en-US" dirty="0"/>
              <a:t>Internationalization support</a:t>
            </a:r>
          </a:p>
          <a:p>
            <a:r>
              <a:rPr lang="en-US" dirty="0"/>
              <a:t>Localized cache and message service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699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0E047E-6358-4BCA-80EB-081BA59D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BE3142-0C36-496B-BC5C-44D835D0F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https://github.com/mwarger/games-app-react</a:t>
            </a:r>
            <a:endParaRPr lang="en-US" dirty="0"/>
          </a:p>
          <a:p>
            <a:r>
              <a:rPr lang="en-US" dirty="0">
                <a:hlinkClick r:id="rId3"/>
              </a:rPr>
              <a:t>https://github.com/mwarger/games-app-api</a:t>
            </a:r>
            <a:endParaRPr lang="en-US" dirty="0"/>
          </a:p>
          <a:p>
            <a:r>
              <a:rPr lang="en-US" dirty="0">
                <a:hlinkClick r:id="rId4"/>
              </a:rPr>
              <a:t>https://aws.github.io/aws-amplify/</a:t>
            </a:r>
            <a:endParaRPr lang="en-US" dirty="0"/>
          </a:p>
          <a:p>
            <a:r>
              <a:rPr lang="en-US" dirty="0"/>
              <a:t>@mwarger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609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601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0315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1609746" y="4210495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2807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0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3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6093" y="2207743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9365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996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9576" y="2176997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848" y="5514516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8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97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1154" y="4300549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3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703" y="666496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5768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3569" y="712604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3005" y="4693966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6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0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8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9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1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185" y="2864117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8445" y="3478907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9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8161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767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0607" y="5195218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6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3234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9481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2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418" y="4666979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8179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3072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072" y="5647199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186" y="5740188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0988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0476" y="6116306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150966" y="6262915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314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BBC3E-E222-456C-833B-7532260A3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Hello, my name is mat </a:t>
            </a:r>
            <a:r>
              <a:rPr lang="en-US" dirty="0" err="1"/>
              <a:t>warger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B9F84-EEF5-41E8-858C-62B2A91E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~10 years of software experience</a:t>
            </a:r>
          </a:p>
          <a:p>
            <a:r>
              <a:rPr lang="en-US" dirty="0"/>
              <a:t>Involved in finance, marketing, insurance, sports industries – from startups to enterprise</a:t>
            </a:r>
          </a:p>
          <a:p>
            <a:r>
              <a:rPr lang="en-US" dirty="0"/>
              <a:t>Full-stack, diverse background </a:t>
            </a:r>
          </a:p>
          <a:p>
            <a:r>
              <a:rPr lang="en-US" dirty="0"/>
              <a:t>Currently @</a:t>
            </a:r>
            <a:r>
              <a:rPr lang="en-US" dirty="0" err="1"/>
              <a:t>KeyholeSoftware</a:t>
            </a:r>
            <a:endParaRPr lang="en-US" dirty="0"/>
          </a:p>
          <a:p>
            <a:r>
              <a:rPr lang="en-US" dirty="0"/>
              <a:t>Twitter/Medium/Github @mwarger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87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floor, indoor, green, sitting&#10;&#10;Description generated with very high confidence">
            <a:extLst>
              <a:ext uri="{FF2B5EF4-FFF2-40B4-BE49-F238E27FC236}">
                <a16:creationId xmlns:a16="http://schemas.microsoft.com/office/drawing/2014/main" id="{FAE8CDA3-EA05-488B-A888-12201C0DB681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 rotWithShape="1">
          <a:blip r:embed="rId3"/>
          <a:srcRect t="20688" b="230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9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5E19C-D875-485E-A802-19727E4B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What is amplify?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940-0102-4051-ACE1-7BA1A42565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Client-side library from Amazon</a:t>
            </a:r>
          </a:p>
          <a:p>
            <a:pPr>
              <a:lnSpc>
                <a:spcPct val="110000"/>
              </a:lnSpc>
            </a:pPr>
            <a:r>
              <a:rPr lang="en-US" sz="2800" dirty="0"/>
              <a:t>Integration with AWS Mobile Hub for services including: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API Gateway and Lambda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AppSync for GraphQL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S3 (user storage e.g. photos)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Authentication with Cognito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Pinpoint for analytics and push notifications</a:t>
            </a:r>
          </a:p>
          <a:p>
            <a:pPr lvl="1">
              <a:lnSpc>
                <a:spcPct val="110000"/>
              </a:lnSpc>
            </a:pPr>
            <a:r>
              <a:rPr lang="en-US" sz="2800" dirty="0"/>
              <a:t>…and MORE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91537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8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0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8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5E19C-D875-485E-A802-19727E4B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Why is amplify?</a:t>
            </a:r>
          </a:p>
        </p:txBody>
      </p:sp>
      <p:pic>
        <p:nvPicPr>
          <p:cNvPr id="8" name="Picture Placeholder 7" descr="A picture containing building&#10;&#10;Description generated with high confidence">
            <a:extLst>
              <a:ext uri="{FF2B5EF4-FFF2-40B4-BE49-F238E27FC236}">
                <a16:creationId xmlns:a16="http://schemas.microsoft.com/office/drawing/2014/main" id="{2C660D21-4043-422A-960B-D2DBC7EC623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r="-3" b="31182"/>
          <a:stretch/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940-0102-4051-ACE1-7BA1A4256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04479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Abstracts away common use-cases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Centralized configuration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Service provisioning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CLI (</a:t>
            </a:r>
            <a:r>
              <a:rPr lang="en-US" sz="2000" dirty="0" err="1"/>
              <a:t>awsmobile</a:t>
            </a:r>
            <a:r>
              <a:rPr lang="en-US" sz="2000" dirty="0"/>
              <a:t>)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Utility classes and components</a:t>
            </a:r>
          </a:p>
        </p:txBody>
      </p:sp>
    </p:spTree>
    <p:extLst>
      <p:ext uri="{BB962C8B-B14F-4D97-AF65-F5344CB8AC3E}">
        <p14:creationId xmlns:p14="http://schemas.microsoft.com/office/powerpoint/2010/main" val="3066416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85E19C-D875-485E-A802-19727E4B3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where is amplify?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6940-0102-4051-ACE1-7BA1A42565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Open-source on Github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Web - React, Angular, Vue, Vanilla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Mobile – React Native, Android, and iOS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Anywhere else you want – built with plugins and extensibility in mind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Integration with AWS out of the box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975A0CD-DC0A-473E-9F22-F6F34F40F3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tretch>
            <a:fillRect/>
          </a:stretch>
        </p:blipFill>
        <p:spPr>
          <a:xfrm>
            <a:off x="7042134" y="2497720"/>
            <a:ext cx="3355477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118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mplify_videos">
            <a:hlinkClick r:id="" action="ppaction://media"/>
            <a:extLst>
              <a:ext uri="{FF2B5EF4-FFF2-40B4-BE49-F238E27FC236}">
                <a16:creationId xmlns:a16="http://schemas.microsoft.com/office/drawing/2014/main" id="{50732CE9-2801-4759-B5DF-48D60102E8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2660" y="324530"/>
            <a:ext cx="7726680" cy="620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8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0B674-EE17-4919-AB7B-26CDC08D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1A49B-BB88-4462-B371-DC1FDE51E5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management and dashboard</a:t>
            </a:r>
          </a:p>
        </p:txBody>
      </p:sp>
    </p:spTree>
    <p:extLst>
      <p:ext uri="{BB962C8B-B14F-4D97-AF65-F5344CB8AC3E}">
        <p14:creationId xmlns:p14="http://schemas.microsoft.com/office/powerpoint/2010/main" val="2187540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</TotalTime>
  <Words>256</Words>
  <Application>Microsoft Office PowerPoint</Application>
  <PresentationFormat>Widescreen</PresentationFormat>
  <Paragraphs>55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Tw Cen MT</vt:lpstr>
      <vt:lpstr>Circuit</vt:lpstr>
      <vt:lpstr>Bootstrap your app!</vt:lpstr>
      <vt:lpstr>PowerPoint Presentation</vt:lpstr>
      <vt:lpstr>Hello, my name is mat warger</vt:lpstr>
      <vt:lpstr>PowerPoint Presentation</vt:lpstr>
      <vt:lpstr>What is amplify?</vt:lpstr>
      <vt:lpstr>Why is amplify?</vt:lpstr>
      <vt:lpstr>where is amplify?</vt:lpstr>
      <vt:lpstr>PowerPoint Presentation</vt:lpstr>
      <vt:lpstr>Mobile hub</vt:lpstr>
      <vt:lpstr>AWSMObile CLI</vt:lpstr>
      <vt:lpstr>Authentication</vt:lpstr>
      <vt:lpstr>API Gateway and lambda</vt:lpstr>
      <vt:lpstr>S3 for file storage</vt:lpstr>
      <vt:lpstr>GraphQL and appsync</vt:lpstr>
      <vt:lpstr>analytics</vt:lpstr>
      <vt:lpstr>hosting</vt:lpstr>
      <vt:lpstr>Other features &amp; Recent additions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Bootstrap your app!</dc:title>
  <dc:creator>Mathew Warger</dc:creator>
  <cp:lastModifiedBy>Mathew Warger</cp:lastModifiedBy>
  <cp:revision>1</cp:revision>
  <dcterms:created xsi:type="dcterms:W3CDTF">2018-07-13T04:13:22Z</dcterms:created>
  <dcterms:modified xsi:type="dcterms:W3CDTF">2018-07-13T14:04:28Z</dcterms:modified>
</cp:coreProperties>
</file>